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97" r:id="rId3"/>
    <p:sldId id="257" r:id="rId4"/>
    <p:sldId id="258" r:id="rId5"/>
    <p:sldId id="299" r:id="rId6"/>
    <p:sldId id="301" r:id="rId7"/>
    <p:sldId id="261" r:id="rId8"/>
    <p:sldId id="263" r:id="rId9"/>
    <p:sldId id="300" r:id="rId10"/>
    <p:sldId id="298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Fira Sans Medium" panose="020B0603050000020004" pitchFamily="34" charset="0"/>
      <p:regular r:id="rId17"/>
      <p:bold r:id="rId18"/>
      <p:italic r:id="rId19"/>
      <p:boldItalic r:id="rId20"/>
    </p:embeddedFont>
    <p:embeddedFont>
      <p:font typeface="Raleway" pitchFamily="2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B3"/>
    <a:srgbClr val="FFFFFF"/>
    <a:srgbClr val="F2A3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88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B9586E0-D2F2-792F-04FA-EF0075B9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CFAAA969-13BD-C0E7-03E3-E12220499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5D655F3F-AE25-3B5F-9370-CCFEAB68A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2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C262D87E-EF66-8FC9-EBC1-440D9ACE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B2381CB2-4893-961D-ADB2-FCD75D3BE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D8CB9826-14C3-4437-D220-1C098717F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88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08678AD5-563D-D8EB-897E-9824997A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>
            <a:extLst>
              <a:ext uri="{FF2B5EF4-FFF2-40B4-BE49-F238E27FC236}">
                <a16:creationId xmlns:a16="http://schemas.microsoft.com/office/drawing/2014/main" id="{8220DCE4-5EB9-B3EB-78F1-9BD5D7AC9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>
            <a:extLst>
              <a:ext uri="{FF2B5EF4-FFF2-40B4-BE49-F238E27FC236}">
                <a16:creationId xmlns:a16="http://schemas.microsoft.com/office/drawing/2014/main" id="{AF7053D3-9449-8D38-2760-29A97E639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7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1.jpeg"/><Relationship Id="rId5" Type="http://schemas.openxmlformats.org/officeDocument/2006/relationships/hyperlink" Target="http://localhost:3000/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oks Background Photos, Download The BEST Free Books Background Stock  Photos &amp; HD Images">
            <a:extLst>
              <a:ext uri="{FF2B5EF4-FFF2-40B4-BE49-F238E27FC236}">
                <a16:creationId xmlns:a16="http://schemas.microsoft.com/office/drawing/2014/main" id="{15131BA7-CA5B-9BEA-2198-8EFD9F92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18FB43-69D1-F823-B679-2AB8D98E402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098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background with white text and colorful bars&#10;&#10;AI-generated content may be incorrect.">
            <a:extLst>
              <a:ext uri="{FF2B5EF4-FFF2-40B4-BE49-F238E27FC236}">
                <a16:creationId xmlns:a16="http://schemas.microsoft.com/office/drawing/2014/main" id="{7E47AC5E-8639-E0A8-9A04-1A323B747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212" y="1234311"/>
            <a:ext cx="3519575" cy="2674877"/>
          </a:xfrm>
          <a:prstGeom prst="rect">
            <a:avLst/>
          </a:prstGeom>
        </p:spPr>
      </p:pic>
      <p:pic>
        <p:nvPicPr>
          <p:cNvPr id="2" name="In Nomine Patris Et Filli Et Spiritus Sancti Sound Effect">
            <a:hlinkClick r:id="" action="ppaction://media"/>
            <a:extLst>
              <a:ext uri="{FF2B5EF4-FFF2-40B4-BE49-F238E27FC236}">
                <a16:creationId xmlns:a16="http://schemas.microsoft.com/office/drawing/2014/main" id="{4B664986-F522-11B9-BA7A-1CC41A8A5E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1"/>
                  <p14:fade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7914" y="453208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4707" y="386760"/>
            <a:ext cx="6054583" cy="188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Браво бе</a:t>
            </a:r>
            <a:r>
              <a:rPr lang="en-GB" sz="3600" dirty="0"/>
              <a:t>,</a:t>
            </a:r>
            <a:r>
              <a:rPr lang="bg-BG" sz="3600" dirty="0"/>
              <a:t> Филипс!</a:t>
            </a:r>
            <a:br>
              <a:rPr lang="bg-BG" sz="3600" dirty="0"/>
            </a:br>
            <a:r>
              <a:rPr lang="bg-BG" sz="3600" dirty="0"/>
              <a:t>(Благодарим за вниманието)</a:t>
            </a: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6F459A-2AE1-E06F-B60B-520516F2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65" y="2275084"/>
            <a:ext cx="2770869" cy="282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Цар лъв - Хакуна Матата The Lion King - Hakuna Matata (Bulgarian) (mp3cut.net)">
            <a:hlinkClick r:id="" action="ppaction://media"/>
            <a:extLst>
              <a:ext uri="{FF2B5EF4-FFF2-40B4-BE49-F238E27FC236}">
                <a16:creationId xmlns:a16="http://schemas.microsoft.com/office/drawing/2014/main" id="{6D7A3B88-9981-723B-C68E-7B95AA819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240" y="46300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7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1792407" y="264675"/>
            <a:ext cx="6054583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Отбор „</a:t>
            </a:r>
            <a:r>
              <a:rPr lang="en-GB" sz="4500" dirty="0"/>
              <a:t>Slayers</a:t>
            </a:r>
            <a:r>
              <a:rPr lang="bg-BG" sz="4500" dirty="0"/>
              <a:t>“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110216" y="3363929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Дориана Петкова</a:t>
            </a:r>
            <a:r>
              <a:rPr lang="en-US" sz="2000" b="1" dirty="0"/>
              <a:t>, 1</a:t>
            </a:r>
            <a:r>
              <a:rPr lang="bg-BG" sz="2000" b="1" dirty="0"/>
              <a:t>2 клас</a:t>
            </a:r>
            <a:endParaRPr lang="en-US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84397" y="3379135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Ирина </a:t>
            </a:r>
            <a:r>
              <a:rPr lang="bg-BG" sz="2000" b="1" dirty="0" err="1"/>
              <a:t>Семенякина</a:t>
            </a:r>
            <a:r>
              <a:rPr lang="bg-BG" sz="2000" b="1" dirty="0"/>
              <a:t>, 12 клас</a:t>
            </a:r>
            <a:endParaRPr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2690610" y="4135889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2994F1E7-63F4-7A02-C02B-E55CCC2B57B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This may contain: the animated character is dressed in red and black">
            <a:extLst>
              <a:ext uri="{FF2B5EF4-FFF2-40B4-BE49-F238E27FC236}">
                <a16:creationId xmlns:a16="http://schemas.microsoft.com/office/drawing/2014/main" id="{3B4700F6-7B78-D27F-88BF-9C48E716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2" y="1244617"/>
            <a:ext cx="23622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a close up of a child with blonde hair">
            <a:extLst>
              <a:ext uri="{FF2B5EF4-FFF2-40B4-BE49-F238E27FC236}">
                <a16:creationId xmlns:a16="http://schemas.microsoft.com/office/drawing/2014/main" id="{AFBEA899-C903-2057-89A4-702CABD7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99" y="1244617"/>
            <a:ext cx="2377990" cy="21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096572" y="2627797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Етапи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62933" y="3813853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Структура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6515865" y="160304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Използвани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технологии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03022" y="39618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Съдържание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183121" y="2695446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Проблеми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1052624" y="1526526"/>
            <a:ext cx="74208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Цели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442637" y="381759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latin typeface="Fira Sans Medium"/>
                <a:ea typeface="Fira Sans Medium"/>
                <a:cs typeface="Fira Sans Medium"/>
                <a:sym typeface="Fira Sans Medium"/>
              </a:rPr>
              <a:t>Демонстрация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7997469" y="2528417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475653" y="3605736"/>
            <a:ext cx="630131" cy="630130"/>
            <a:chOff x="6323089" y="3637093"/>
            <a:chExt cx="630131" cy="630130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7997469" y="1418711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66470" y="2462295"/>
            <a:ext cx="630104" cy="630130"/>
            <a:chOff x="2190776" y="3637093"/>
            <a:chExt cx="630104" cy="630130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8057197" y="3682951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74062C-7F91-F28C-A2D7-01E817CB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54" y="1252675"/>
            <a:ext cx="2940837" cy="29831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5" name="Oval 4304">
            <a:extLst>
              <a:ext uri="{FF2B5EF4-FFF2-40B4-BE49-F238E27FC236}">
                <a16:creationId xmlns:a16="http://schemas.microsoft.com/office/drawing/2014/main" id="{041B8E9F-66AF-AA64-42CB-85FD7988D790}"/>
              </a:ext>
            </a:extLst>
          </p:cNvPr>
          <p:cNvSpPr/>
          <p:nvPr/>
        </p:nvSpPr>
        <p:spPr>
          <a:xfrm>
            <a:off x="2823038" y="1170752"/>
            <a:ext cx="3333149" cy="3213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13" name="Google Shape;221;p14">
            <a:extLst>
              <a:ext uri="{FF2B5EF4-FFF2-40B4-BE49-F238E27FC236}">
                <a16:creationId xmlns:a16="http://schemas.microsoft.com/office/drawing/2014/main" id="{22BEBCA2-6E55-A67E-49CE-CBFFDF55CE44}"/>
              </a:ext>
            </a:extLst>
          </p:cNvPr>
          <p:cNvGrpSpPr/>
          <p:nvPr/>
        </p:nvGrpSpPr>
        <p:grpSpPr>
          <a:xfrm>
            <a:off x="2712552" y="1446524"/>
            <a:ext cx="3502263" cy="2951424"/>
            <a:chOff x="2820853" y="1403508"/>
            <a:chExt cx="3502263" cy="2951424"/>
          </a:xfrm>
        </p:grpSpPr>
        <p:sp>
          <p:nvSpPr>
            <p:cNvPr id="4214" name="Google Shape;222;p14">
              <a:extLst>
                <a:ext uri="{FF2B5EF4-FFF2-40B4-BE49-F238E27FC236}">
                  <a16:creationId xmlns:a16="http://schemas.microsoft.com/office/drawing/2014/main" id="{CBB39DD1-0B0E-6ABA-471A-DABF87EFA0EF}"/>
                </a:ext>
              </a:extLst>
            </p:cNvPr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223;p14">
              <a:extLst>
                <a:ext uri="{FF2B5EF4-FFF2-40B4-BE49-F238E27FC236}">
                  <a16:creationId xmlns:a16="http://schemas.microsoft.com/office/drawing/2014/main" id="{E8630CB9-6277-C9A0-7B64-DF7D23C7CAD9}"/>
                </a:ext>
              </a:extLst>
            </p:cNvPr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224;p14">
              <a:extLst>
                <a:ext uri="{FF2B5EF4-FFF2-40B4-BE49-F238E27FC236}">
                  <a16:creationId xmlns:a16="http://schemas.microsoft.com/office/drawing/2014/main" id="{33053064-FDC8-2E02-86B0-A9B7A1DFAAA6}"/>
                </a:ext>
              </a:extLst>
            </p:cNvPr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225;p14">
              <a:extLst>
                <a:ext uri="{FF2B5EF4-FFF2-40B4-BE49-F238E27FC236}">
                  <a16:creationId xmlns:a16="http://schemas.microsoft.com/office/drawing/2014/main" id="{FEAEE1D1-781F-770D-651C-F97AEEBA90CF}"/>
                </a:ext>
              </a:extLst>
            </p:cNvPr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226;p14">
              <a:extLst>
                <a:ext uri="{FF2B5EF4-FFF2-40B4-BE49-F238E27FC236}">
                  <a16:creationId xmlns:a16="http://schemas.microsoft.com/office/drawing/2014/main" id="{564105DE-4CC3-F310-99D8-A960B4094D32}"/>
                </a:ext>
              </a:extLst>
            </p:cNvPr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227;p14">
              <a:extLst>
                <a:ext uri="{FF2B5EF4-FFF2-40B4-BE49-F238E27FC236}">
                  <a16:creationId xmlns:a16="http://schemas.microsoft.com/office/drawing/2014/main" id="{3368C49D-9CA9-49BD-7E35-0F6D04D45C8B}"/>
                </a:ext>
              </a:extLst>
            </p:cNvPr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228;p14">
              <a:extLst>
                <a:ext uri="{FF2B5EF4-FFF2-40B4-BE49-F238E27FC236}">
                  <a16:creationId xmlns:a16="http://schemas.microsoft.com/office/drawing/2014/main" id="{DA30730C-8699-A158-8A9E-AD92C635C79B}"/>
                </a:ext>
              </a:extLst>
            </p:cNvPr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229;p14">
              <a:extLst>
                <a:ext uri="{FF2B5EF4-FFF2-40B4-BE49-F238E27FC236}">
                  <a16:creationId xmlns:a16="http://schemas.microsoft.com/office/drawing/2014/main" id="{BCBBF066-8C7B-7747-C63A-987454A594D1}"/>
                </a:ext>
              </a:extLst>
            </p:cNvPr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230;p14">
              <a:extLst>
                <a:ext uri="{FF2B5EF4-FFF2-40B4-BE49-F238E27FC236}">
                  <a16:creationId xmlns:a16="http://schemas.microsoft.com/office/drawing/2014/main" id="{126D38D3-4037-F3FE-D12C-A98C6BC8B66E}"/>
                </a:ext>
              </a:extLst>
            </p:cNvPr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231;p14">
              <a:extLst>
                <a:ext uri="{FF2B5EF4-FFF2-40B4-BE49-F238E27FC236}">
                  <a16:creationId xmlns:a16="http://schemas.microsoft.com/office/drawing/2014/main" id="{22F4966F-B42A-3356-0CD7-D040880280FC}"/>
                </a:ext>
              </a:extLst>
            </p:cNvPr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232;p14">
              <a:extLst>
                <a:ext uri="{FF2B5EF4-FFF2-40B4-BE49-F238E27FC236}">
                  <a16:creationId xmlns:a16="http://schemas.microsoft.com/office/drawing/2014/main" id="{FA467288-94EF-AD96-BB10-715839B8BD91}"/>
                </a:ext>
              </a:extLst>
            </p:cNvPr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233;p14">
              <a:extLst>
                <a:ext uri="{FF2B5EF4-FFF2-40B4-BE49-F238E27FC236}">
                  <a16:creationId xmlns:a16="http://schemas.microsoft.com/office/drawing/2014/main" id="{161B1F24-B84E-943C-95FB-0414D9AB136E}"/>
                </a:ext>
              </a:extLst>
            </p:cNvPr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234;p14">
              <a:extLst>
                <a:ext uri="{FF2B5EF4-FFF2-40B4-BE49-F238E27FC236}">
                  <a16:creationId xmlns:a16="http://schemas.microsoft.com/office/drawing/2014/main" id="{B1F4FF4D-F16D-A54C-F336-86CAF64BA35F}"/>
                </a:ext>
              </a:extLst>
            </p:cNvPr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235;p14">
              <a:extLst>
                <a:ext uri="{FF2B5EF4-FFF2-40B4-BE49-F238E27FC236}">
                  <a16:creationId xmlns:a16="http://schemas.microsoft.com/office/drawing/2014/main" id="{4F05686B-9028-36B9-AF0B-DD934F64C01D}"/>
                </a:ext>
              </a:extLst>
            </p:cNvPr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236;p14">
              <a:extLst>
                <a:ext uri="{FF2B5EF4-FFF2-40B4-BE49-F238E27FC236}">
                  <a16:creationId xmlns:a16="http://schemas.microsoft.com/office/drawing/2014/main" id="{9E63BDE2-B1F8-B8AC-3F1C-BCB06E6C0620}"/>
                </a:ext>
              </a:extLst>
            </p:cNvPr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237;p14">
              <a:extLst>
                <a:ext uri="{FF2B5EF4-FFF2-40B4-BE49-F238E27FC236}">
                  <a16:creationId xmlns:a16="http://schemas.microsoft.com/office/drawing/2014/main" id="{FB0B4F09-1E82-6932-1479-A886F6B28F35}"/>
                </a:ext>
              </a:extLst>
            </p:cNvPr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238;p14">
              <a:extLst>
                <a:ext uri="{FF2B5EF4-FFF2-40B4-BE49-F238E27FC236}">
                  <a16:creationId xmlns:a16="http://schemas.microsoft.com/office/drawing/2014/main" id="{959B6F7B-DE15-9416-A66D-9CDADE3252AF}"/>
                </a:ext>
              </a:extLst>
            </p:cNvPr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239;p14">
              <a:extLst>
                <a:ext uri="{FF2B5EF4-FFF2-40B4-BE49-F238E27FC236}">
                  <a16:creationId xmlns:a16="http://schemas.microsoft.com/office/drawing/2014/main" id="{306B2344-25DE-7753-ABC1-49BCE7BB68F9}"/>
                </a:ext>
              </a:extLst>
            </p:cNvPr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240;p14">
              <a:extLst>
                <a:ext uri="{FF2B5EF4-FFF2-40B4-BE49-F238E27FC236}">
                  <a16:creationId xmlns:a16="http://schemas.microsoft.com/office/drawing/2014/main" id="{6C4FCBA8-A0E7-8542-A2F7-FAAD1036C802}"/>
                </a:ext>
              </a:extLst>
            </p:cNvPr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241;p14">
              <a:extLst>
                <a:ext uri="{FF2B5EF4-FFF2-40B4-BE49-F238E27FC236}">
                  <a16:creationId xmlns:a16="http://schemas.microsoft.com/office/drawing/2014/main" id="{C0223D4A-4BC7-C256-DACE-F6FA2B13CB74}"/>
                </a:ext>
              </a:extLst>
            </p:cNvPr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242;p14">
              <a:extLst>
                <a:ext uri="{FF2B5EF4-FFF2-40B4-BE49-F238E27FC236}">
                  <a16:creationId xmlns:a16="http://schemas.microsoft.com/office/drawing/2014/main" id="{2EBBEF43-4132-AE52-E7A6-10C3455AAA09}"/>
                </a:ext>
              </a:extLst>
            </p:cNvPr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243;p14">
              <a:extLst>
                <a:ext uri="{FF2B5EF4-FFF2-40B4-BE49-F238E27FC236}">
                  <a16:creationId xmlns:a16="http://schemas.microsoft.com/office/drawing/2014/main" id="{49C9F430-71EF-6E07-BFF9-8F35793CA094}"/>
                </a:ext>
              </a:extLst>
            </p:cNvPr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244;p14">
              <a:extLst>
                <a:ext uri="{FF2B5EF4-FFF2-40B4-BE49-F238E27FC236}">
                  <a16:creationId xmlns:a16="http://schemas.microsoft.com/office/drawing/2014/main" id="{C4591E0C-5B81-5A83-F48F-D36C3B607288}"/>
                </a:ext>
              </a:extLst>
            </p:cNvPr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245;p14">
              <a:extLst>
                <a:ext uri="{FF2B5EF4-FFF2-40B4-BE49-F238E27FC236}">
                  <a16:creationId xmlns:a16="http://schemas.microsoft.com/office/drawing/2014/main" id="{29804029-3C2C-8673-C254-B79E6D2F4112}"/>
                </a:ext>
              </a:extLst>
            </p:cNvPr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246;p14">
              <a:extLst>
                <a:ext uri="{FF2B5EF4-FFF2-40B4-BE49-F238E27FC236}">
                  <a16:creationId xmlns:a16="http://schemas.microsoft.com/office/drawing/2014/main" id="{64F11D3D-FF77-22E8-F071-A04AE6D9E21F}"/>
                </a:ext>
              </a:extLst>
            </p:cNvPr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247;p14">
              <a:extLst>
                <a:ext uri="{FF2B5EF4-FFF2-40B4-BE49-F238E27FC236}">
                  <a16:creationId xmlns:a16="http://schemas.microsoft.com/office/drawing/2014/main" id="{4C09D317-FE92-0BCB-7E4B-274E0E53DCAD}"/>
                </a:ext>
              </a:extLst>
            </p:cNvPr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248;p14">
              <a:extLst>
                <a:ext uri="{FF2B5EF4-FFF2-40B4-BE49-F238E27FC236}">
                  <a16:creationId xmlns:a16="http://schemas.microsoft.com/office/drawing/2014/main" id="{CAFDCBE9-B9CD-923B-F746-ADD43D21A131}"/>
                </a:ext>
              </a:extLst>
            </p:cNvPr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249;p14">
              <a:extLst>
                <a:ext uri="{FF2B5EF4-FFF2-40B4-BE49-F238E27FC236}">
                  <a16:creationId xmlns:a16="http://schemas.microsoft.com/office/drawing/2014/main" id="{1922B6AC-97F0-D3EB-560B-161A87DF9F29}"/>
                </a:ext>
              </a:extLst>
            </p:cNvPr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250;p14">
              <a:extLst>
                <a:ext uri="{FF2B5EF4-FFF2-40B4-BE49-F238E27FC236}">
                  <a16:creationId xmlns:a16="http://schemas.microsoft.com/office/drawing/2014/main" id="{F3002107-FE78-F50A-944C-E9A24227DB64}"/>
                </a:ext>
              </a:extLst>
            </p:cNvPr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251;p14">
              <a:extLst>
                <a:ext uri="{FF2B5EF4-FFF2-40B4-BE49-F238E27FC236}">
                  <a16:creationId xmlns:a16="http://schemas.microsoft.com/office/drawing/2014/main" id="{0F5C56C7-6368-A73B-9571-A5EFE17E692A}"/>
                </a:ext>
              </a:extLst>
            </p:cNvPr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252;p14">
              <a:extLst>
                <a:ext uri="{FF2B5EF4-FFF2-40B4-BE49-F238E27FC236}">
                  <a16:creationId xmlns:a16="http://schemas.microsoft.com/office/drawing/2014/main" id="{5F908510-FB7B-C01E-53A9-886F4F0B8E77}"/>
                </a:ext>
              </a:extLst>
            </p:cNvPr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253;p14">
              <a:extLst>
                <a:ext uri="{FF2B5EF4-FFF2-40B4-BE49-F238E27FC236}">
                  <a16:creationId xmlns:a16="http://schemas.microsoft.com/office/drawing/2014/main" id="{A6ECC183-D5EC-EF03-1335-9008CFEA6CA3}"/>
                </a:ext>
              </a:extLst>
            </p:cNvPr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254;p14">
              <a:extLst>
                <a:ext uri="{FF2B5EF4-FFF2-40B4-BE49-F238E27FC236}">
                  <a16:creationId xmlns:a16="http://schemas.microsoft.com/office/drawing/2014/main" id="{1401FC15-FDEB-880E-B6E1-83DEE793CCB8}"/>
                </a:ext>
              </a:extLst>
            </p:cNvPr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255;p14">
              <a:extLst>
                <a:ext uri="{FF2B5EF4-FFF2-40B4-BE49-F238E27FC236}">
                  <a16:creationId xmlns:a16="http://schemas.microsoft.com/office/drawing/2014/main" id="{F0DF12A5-D241-937E-BF36-878588BF6E7C}"/>
                </a:ext>
              </a:extLst>
            </p:cNvPr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256;p14">
              <a:extLst>
                <a:ext uri="{FF2B5EF4-FFF2-40B4-BE49-F238E27FC236}">
                  <a16:creationId xmlns:a16="http://schemas.microsoft.com/office/drawing/2014/main" id="{13259310-C20C-6106-BAE0-DFF25A841181}"/>
                </a:ext>
              </a:extLst>
            </p:cNvPr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257;p14">
              <a:extLst>
                <a:ext uri="{FF2B5EF4-FFF2-40B4-BE49-F238E27FC236}">
                  <a16:creationId xmlns:a16="http://schemas.microsoft.com/office/drawing/2014/main" id="{C93BFBD5-B9ED-7202-03A8-85450F86BED8}"/>
                </a:ext>
              </a:extLst>
            </p:cNvPr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258;p14">
              <a:extLst>
                <a:ext uri="{FF2B5EF4-FFF2-40B4-BE49-F238E27FC236}">
                  <a16:creationId xmlns:a16="http://schemas.microsoft.com/office/drawing/2014/main" id="{ADB80B57-BCD9-C667-C581-41D9BC7C061A}"/>
                </a:ext>
              </a:extLst>
            </p:cNvPr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259;p14">
              <a:extLst>
                <a:ext uri="{FF2B5EF4-FFF2-40B4-BE49-F238E27FC236}">
                  <a16:creationId xmlns:a16="http://schemas.microsoft.com/office/drawing/2014/main" id="{BE229578-B1E3-97C6-7F4B-C7F00EE693BB}"/>
                </a:ext>
              </a:extLst>
            </p:cNvPr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260;p14">
              <a:extLst>
                <a:ext uri="{FF2B5EF4-FFF2-40B4-BE49-F238E27FC236}">
                  <a16:creationId xmlns:a16="http://schemas.microsoft.com/office/drawing/2014/main" id="{0C44FBA5-5C6E-81A5-9CB0-2D837D4067D3}"/>
                </a:ext>
              </a:extLst>
            </p:cNvPr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261;p14">
              <a:extLst>
                <a:ext uri="{FF2B5EF4-FFF2-40B4-BE49-F238E27FC236}">
                  <a16:creationId xmlns:a16="http://schemas.microsoft.com/office/drawing/2014/main" id="{BE26CA12-F2C7-D94F-6082-EF9F14CB28F4}"/>
                </a:ext>
              </a:extLst>
            </p:cNvPr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262;p14">
              <a:extLst>
                <a:ext uri="{FF2B5EF4-FFF2-40B4-BE49-F238E27FC236}">
                  <a16:creationId xmlns:a16="http://schemas.microsoft.com/office/drawing/2014/main" id="{62D2F710-D9A2-72FF-CA95-74A68E929E65}"/>
                </a:ext>
              </a:extLst>
            </p:cNvPr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263;p14">
              <a:extLst>
                <a:ext uri="{FF2B5EF4-FFF2-40B4-BE49-F238E27FC236}">
                  <a16:creationId xmlns:a16="http://schemas.microsoft.com/office/drawing/2014/main" id="{9AB273CC-38B7-CDA0-87C7-AE9B9A9FAD58}"/>
                </a:ext>
              </a:extLst>
            </p:cNvPr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264;p14">
              <a:extLst>
                <a:ext uri="{FF2B5EF4-FFF2-40B4-BE49-F238E27FC236}">
                  <a16:creationId xmlns:a16="http://schemas.microsoft.com/office/drawing/2014/main" id="{A067FD34-D0FE-B10F-D49D-AA88F5DE8389}"/>
                </a:ext>
              </a:extLst>
            </p:cNvPr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265;p14">
              <a:extLst>
                <a:ext uri="{FF2B5EF4-FFF2-40B4-BE49-F238E27FC236}">
                  <a16:creationId xmlns:a16="http://schemas.microsoft.com/office/drawing/2014/main" id="{45E4DCD4-3DC4-1D19-CF8B-5E19B8BB185A}"/>
                </a:ext>
              </a:extLst>
            </p:cNvPr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266;p14">
              <a:extLst>
                <a:ext uri="{FF2B5EF4-FFF2-40B4-BE49-F238E27FC236}">
                  <a16:creationId xmlns:a16="http://schemas.microsoft.com/office/drawing/2014/main" id="{47D08A17-9790-27DC-AC7D-ED182FB91304}"/>
                </a:ext>
              </a:extLst>
            </p:cNvPr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267;p14">
              <a:extLst>
                <a:ext uri="{FF2B5EF4-FFF2-40B4-BE49-F238E27FC236}">
                  <a16:creationId xmlns:a16="http://schemas.microsoft.com/office/drawing/2014/main" id="{77FC42C4-5389-27D6-A36E-3B2AE7AC8AA7}"/>
                </a:ext>
              </a:extLst>
            </p:cNvPr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268;p14">
              <a:extLst>
                <a:ext uri="{FF2B5EF4-FFF2-40B4-BE49-F238E27FC236}">
                  <a16:creationId xmlns:a16="http://schemas.microsoft.com/office/drawing/2014/main" id="{CD446667-DF3F-0DF0-FFD0-A72BB43C5227}"/>
                </a:ext>
              </a:extLst>
            </p:cNvPr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269;p14">
              <a:extLst>
                <a:ext uri="{FF2B5EF4-FFF2-40B4-BE49-F238E27FC236}">
                  <a16:creationId xmlns:a16="http://schemas.microsoft.com/office/drawing/2014/main" id="{04B78BC0-5AE1-C1F1-D994-C2B53D769325}"/>
                </a:ext>
              </a:extLst>
            </p:cNvPr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270;p14">
              <a:extLst>
                <a:ext uri="{FF2B5EF4-FFF2-40B4-BE49-F238E27FC236}">
                  <a16:creationId xmlns:a16="http://schemas.microsoft.com/office/drawing/2014/main" id="{F4EAA0F2-9C6A-69D7-321A-54620DD0913C}"/>
                </a:ext>
              </a:extLst>
            </p:cNvPr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271;p14">
              <a:extLst>
                <a:ext uri="{FF2B5EF4-FFF2-40B4-BE49-F238E27FC236}">
                  <a16:creationId xmlns:a16="http://schemas.microsoft.com/office/drawing/2014/main" id="{EFEE35DB-1ED6-E1D7-B6BD-BB3EB70B5FCC}"/>
                </a:ext>
              </a:extLst>
            </p:cNvPr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272;p14">
              <a:extLst>
                <a:ext uri="{FF2B5EF4-FFF2-40B4-BE49-F238E27FC236}">
                  <a16:creationId xmlns:a16="http://schemas.microsoft.com/office/drawing/2014/main" id="{5B4F7906-2A25-32C2-A32C-018F2DE56C6A}"/>
                </a:ext>
              </a:extLst>
            </p:cNvPr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273;p14">
              <a:extLst>
                <a:ext uri="{FF2B5EF4-FFF2-40B4-BE49-F238E27FC236}">
                  <a16:creationId xmlns:a16="http://schemas.microsoft.com/office/drawing/2014/main" id="{43E7DDA0-50FA-A053-ADD6-5F63F2F7AFAE}"/>
                </a:ext>
              </a:extLst>
            </p:cNvPr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274;p14">
              <a:extLst>
                <a:ext uri="{FF2B5EF4-FFF2-40B4-BE49-F238E27FC236}">
                  <a16:creationId xmlns:a16="http://schemas.microsoft.com/office/drawing/2014/main" id="{E70EC3FD-CE08-D905-FB32-8A8465F34D96}"/>
                </a:ext>
              </a:extLst>
            </p:cNvPr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275;p14">
              <a:extLst>
                <a:ext uri="{FF2B5EF4-FFF2-40B4-BE49-F238E27FC236}">
                  <a16:creationId xmlns:a16="http://schemas.microsoft.com/office/drawing/2014/main" id="{ECD269CD-1652-0C4B-E4E7-9168ECA8A471}"/>
                </a:ext>
              </a:extLst>
            </p:cNvPr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276;p14">
              <a:extLst>
                <a:ext uri="{FF2B5EF4-FFF2-40B4-BE49-F238E27FC236}">
                  <a16:creationId xmlns:a16="http://schemas.microsoft.com/office/drawing/2014/main" id="{366AF752-4549-C92B-C610-3297DA9FFB89}"/>
                </a:ext>
              </a:extLst>
            </p:cNvPr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277;p14">
              <a:extLst>
                <a:ext uri="{FF2B5EF4-FFF2-40B4-BE49-F238E27FC236}">
                  <a16:creationId xmlns:a16="http://schemas.microsoft.com/office/drawing/2014/main" id="{AD3FA719-8912-B870-9CD2-21A65BBF78E5}"/>
                </a:ext>
              </a:extLst>
            </p:cNvPr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278;p14">
              <a:extLst>
                <a:ext uri="{FF2B5EF4-FFF2-40B4-BE49-F238E27FC236}">
                  <a16:creationId xmlns:a16="http://schemas.microsoft.com/office/drawing/2014/main" id="{AFBD5CDA-A9CC-3A33-364C-A209D3A034BF}"/>
                </a:ext>
              </a:extLst>
            </p:cNvPr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279;p14">
              <a:extLst>
                <a:ext uri="{FF2B5EF4-FFF2-40B4-BE49-F238E27FC236}">
                  <a16:creationId xmlns:a16="http://schemas.microsoft.com/office/drawing/2014/main" id="{DAA336BF-C222-1119-204E-00B004B6BBDE}"/>
                </a:ext>
              </a:extLst>
            </p:cNvPr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280;p14">
              <a:extLst>
                <a:ext uri="{FF2B5EF4-FFF2-40B4-BE49-F238E27FC236}">
                  <a16:creationId xmlns:a16="http://schemas.microsoft.com/office/drawing/2014/main" id="{CC94C9E4-1715-4C8A-E98A-5A6579FC4A50}"/>
                </a:ext>
              </a:extLst>
            </p:cNvPr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281;p14">
              <a:extLst>
                <a:ext uri="{FF2B5EF4-FFF2-40B4-BE49-F238E27FC236}">
                  <a16:creationId xmlns:a16="http://schemas.microsoft.com/office/drawing/2014/main" id="{7B74A36F-AA48-5B33-2768-2BA7DE89952E}"/>
                </a:ext>
              </a:extLst>
            </p:cNvPr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282;p14">
              <a:extLst>
                <a:ext uri="{FF2B5EF4-FFF2-40B4-BE49-F238E27FC236}">
                  <a16:creationId xmlns:a16="http://schemas.microsoft.com/office/drawing/2014/main" id="{5A25FAB5-7938-6934-4FC7-518DA3477F0B}"/>
                </a:ext>
              </a:extLst>
            </p:cNvPr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283;p14">
              <a:extLst>
                <a:ext uri="{FF2B5EF4-FFF2-40B4-BE49-F238E27FC236}">
                  <a16:creationId xmlns:a16="http://schemas.microsoft.com/office/drawing/2014/main" id="{E482627D-806D-FD16-1E2E-4BF3A7BDEA8D}"/>
                </a:ext>
              </a:extLst>
            </p:cNvPr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284;p14">
              <a:extLst>
                <a:ext uri="{FF2B5EF4-FFF2-40B4-BE49-F238E27FC236}">
                  <a16:creationId xmlns:a16="http://schemas.microsoft.com/office/drawing/2014/main" id="{8227AC6E-7653-57F7-8E8A-013BBD3A0DF9}"/>
                </a:ext>
              </a:extLst>
            </p:cNvPr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285;p14">
              <a:extLst>
                <a:ext uri="{FF2B5EF4-FFF2-40B4-BE49-F238E27FC236}">
                  <a16:creationId xmlns:a16="http://schemas.microsoft.com/office/drawing/2014/main" id="{56FEBD09-DA04-3E34-D510-47A1E8442616}"/>
                </a:ext>
              </a:extLst>
            </p:cNvPr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286;p14">
              <a:extLst>
                <a:ext uri="{FF2B5EF4-FFF2-40B4-BE49-F238E27FC236}">
                  <a16:creationId xmlns:a16="http://schemas.microsoft.com/office/drawing/2014/main" id="{63C3599A-9589-5679-2BB6-625E04BADB03}"/>
                </a:ext>
              </a:extLst>
            </p:cNvPr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287;p14">
              <a:extLst>
                <a:ext uri="{FF2B5EF4-FFF2-40B4-BE49-F238E27FC236}">
                  <a16:creationId xmlns:a16="http://schemas.microsoft.com/office/drawing/2014/main" id="{CD2D2DD2-1338-6F08-745E-392BCD96B026}"/>
                </a:ext>
              </a:extLst>
            </p:cNvPr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288;p14">
              <a:extLst>
                <a:ext uri="{FF2B5EF4-FFF2-40B4-BE49-F238E27FC236}">
                  <a16:creationId xmlns:a16="http://schemas.microsoft.com/office/drawing/2014/main" id="{67B3C7E1-37B9-AFF3-AA95-A6C40788BAB8}"/>
                </a:ext>
              </a:extLst>
            </p:cNvPr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289;p14">
              <a:extLst>
                <a:ext uri="{FF2B5EF4-FFF2-40B4-BE49-F238E27FC236}">
                  <a16:creationId xmlns:a16="http://schemas.microsoft.com/office/drawing/2014/main" id="{88B8CE10-E1AC-D7D9-D02D-DEB0315F25CE}"/>
                </a:ext>
              </a:extLst>
            </p:cNvPr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290;p14">
              <a:extLst>
                <a:ext uri="{FF2B5EF4-FFF2-40B4-BE49-F238E27FC236}">
                  <a16:creationId xmlns:a16="http://schemas.microsoft.com/office/drawing/2014/main" id="{75391E57-1B3D-FCE2-A513-C48FAE761367}"/>
                </a:ext>
              </a:extLst>
            </p:cNvPr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291;p14">
              <a:extLst>
                <a:ext uri="{FF2B5EF4-FFF2-40B4-BE49-F238E27FC236}">
                  <a16:creationId xmlns:a16="http://schemas.microsoft.com/office/drawing/2014/main" id="{05C1A600-E2E3-DBCA-4848-B7A310CCB8D7}"/>
                </a:ext>
              </a:extLst>
            </p:cNvPr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292;p14">
              <a:extLst>
                <a:ext uri="{FF2B5EF4-FFF2-40B4-BE49-F238E27FC236}">
                  <a16:creationId xmlns:a16="http://schemas.microsoft.com/office/drawing/2014/main" id="{F065CB66-5DE5-7D36-EBBC-BF6826344639}"/>
                </a:ext>
              </a:extLst>
            </p:cNvPr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293;p14">
              <a:extLst>
                <a:ext uri="{FF2B5EF4-FFF2-40B4-BE49-F238E27FC236}">
                  <a16:creationId xmlns:a16="http://schemas.microsoft.com/office/drawing/2014/main" id="{92FBE3DB-4E56-AA91-1EE0-BE72181B81AB}"/>
                </a:ext>
              </a:extLst>
            </p:cNvPr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294;p14">
              <a:extLst>
                <a:ext uri="{FF2B5EF4-FFF2-40B4-BE49-F238E27FC236}">
                  <a16:creationId xmlns:a16="http://schemas.microsoft.com/office/drawing/2014/main" id="{EE524488-3A4E-DB25-8534-4C15C0F47CC3}"/>
                </a:ext>
              </a:extLst>
            </p:cNvPr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295;p14">
              <a:extLst>
                <a:ext uri="{FF2B5EF4-FFF2-40B4-BE49-F238E27FC236}">
                  <a16:creationId xmlns:a16="http://schemas.microsoft.com/office/drawing/2014/main" id="{0B1B11A4-6FB2-AEC1-F588-5AB6FE998EB5}"/>
                </a:ext>
              </a:extLst>
            </p:cNvPr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296;p14">
              <a:extLst>
                <a:ext uri="{FF2B5EF4-FFF2-40B4-BE49-F238E27FC236}">
                  <a16:creationId xmlns:a16="http://schemas.microsoft.com/office/drawing/2014/main" id="{DC641D0B-ED55-F3D7-5059-6B09F99E05A2}"/>
                </a:ext>
              </a:extLst>
            </p:cNvPr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297;p14">
              <a:extLst>
                <a:ext uri="{FF2B5EF4-FFF2-40B4-BE49-F238E27FC236}">
                  <a16:creationId xmlns:a16="http://schemas.microsoft.com/office/drawing/2014/main" id="{5EBF4563-8226-F552-A4DD-E1ED74844ACC}"/>
                </a:ext>
              </a:extLst>
            </p:cNvPr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298;p14">
              <a:extLst>
                <a:ext uri="{FF2B5EF4-FFF2-40B4-BE49-F238E27FC236}">
                  <a16:creationId xmlns:a16="http://schemas.microsoft.com/office/drawing/2014/main" id="{824F62B9-BA5B-93A1-B920-E4E596CB950E}"/>
                </a:ext>
              </a:extLst>
            </p:cNvPr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299;p14">
              <a:extLst>
                <a:ext uri="{FF2B5EF4-FFF2-40B4-BE49-F238E27FC236}">
                  <a16:creationId xmlns:a16="http://schemas.microsoft.com/office/drawing/2014/main" id="{93EBCFC8-A42C-686E-B257-2E2E7D39BBB0}"/>
                </a:ext>
              </a:extLst>
            </p:cNvPr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300;p14">
              <a:extLst>
                <a:ext uri="{FF2B5EF4-FFF2-40B4-BE49-F238E27FC236}">
                  <a16:creationId xmlns:a16="http://schemas.microsoft.com/office/drawing/2014/main" id="{1A4D67BF-FBB8-43EF-D039-DC817667F2E9}"/>
                </a:ext>
              </a:extLst>
            </p:cNvPr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301;p14">
              <a:extLst>
                <a:ext uri="{FF2B5EF4-FFF2-40B4-BE49-F238E27FC236}">
                  <a16:creationId xmlns:a16="http://schemas.microsoft.com/office/drawing/2014/main" id="{ABE15A0F-1486-730D-7C0F-E20BA02D92B4}"/>
                </a:ext>
              </a:extLst>
            </p:cNvPr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302;p14">
              <a:extLst>
                <a:ext uri="{FF2B5EF4-FFF2-40B4-BE49-F238E27FC236}">
                  <a16:creationId xmlns:a16="http://schemas.microsoft.com/office/drawing/2014/main" id="{158A9FF9-0AE6-44C0-63DB-720A3CA9C623}"/>
                </a:ext>
              </a:extLst>
            </p:cNvPr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303;p14">
              <a:extLst>
                <a:ext uri="{FF2B5EF4-FFF2-40B4-BE49-F238E27FC236}">
                  <a16:creationId xmlns:a16="http://schemas.microsoft.com/office/drawing/2014/main" id="{E3C441B7-D209-B4DC-1E04-A7CF8FCB00D0}"/>
                </a:ext>
              </a:extLst>
            </p:cNvPr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304;p14">
              <a:extLst>
                <a:ext uri="{FF2B5EF4-FFF2-40B4-BE49-F238E27FC236}">
                  <a16:creationId xmlns:a16="http://schemas.microsoft.com/office/drawing/2014/main" id="{9C30C49B-AF2E-CEA5-D900-081EF70C965C}"/>
                </a:ext>
              </a:extLst>
            </p:cNvPr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305;p14">
              <a:extLst>
                <a:ext uri="{FF2B5EF4-FFF2-40B4-BE49-F238E27FC236}">
                  <a16:creationId xmlns:a16="http://schemas.microsoft.com/office/drawing/2014/main" id="{E099E22A-45BD-30CF-7178-7229009FC794}"/>
                </a:ext>
              </a:extLst>
            </p:cNvPr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306;p14">
              <a:extLst>
                <a:ext uri="{FF2B5EF4-FFF2-40B4-BE49-F238E27FC236}">
                  <a16:creationId xmlns:a16="http://schemas.microsoft.com/office/drawing/2014/main" id="{DF399375-478F-C467-0C85-6C97018D5C2B}"/>
                </a:ext>
              </a:extLst>
            </p:cNvPr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307;p14">
              <a:extLst>
                <a:ext uri="{FF2B5EF4-FFF2-40B4-BE49-F238E27FC236}">
                  <a16:creationId xmlns:a16="http://schemas.microsoft.com/office/drawing/2014/main" id="{B453CF63-ADED-1051-2ACF-577550B832CA}"/>
                </a:ext>
              </a:extLst>
            </p:cNvPr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308;p14">
              <a:extLst>
                <a:ext uri="{FF2B5EF4-FFF2-40B4-BE49-F238E27FC236}">
                  <a16:creationId xmlns:a16="http://schemas.microsoft.com/office/drawing/2014/main" id="{524652B7-D44B-86B7-6271-E2033F31BDD7}"/>
                </a:ext>
              </a:extLst>
            </p:cNvPr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309;p14">
              <a:extLst>
                <a:ext uri="{FF2B5EF4-FFF2-40B4-BE49-F238E27FC236}">
                  <a16:creationId xmlns:a16="http://schemas.microsoft.com/office/drawing/2014/main" id="{B9748B0D-619F-5D11-B2BC-3381F53DC996}"/>
                </a:ext>
              </a:extLst>
            </p:cNvPr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310;p14">
              <a:extLst>
                <a:ext uri="{FF2B5EF4-FFF2-40B4-BE49-F238E27FC236}">
                  <a16:creationId xmlns:a16="http://schemas.microsoft.com/office/drawing/2014/main" id="{14ABA5C3-28B6-E411-C113-A30A079C3E9A}"/>
                </a:ext>
              </a:extLst>
            </p:cNvPr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311;p14">
              <a:extLst>
                <a:ext uri="{FF2B5EF4-FFF2-40B4-BE49-F238E27FC236}">
                  <a16:creationId xmlns:a16="http://schemas.microsoft.com/office/drawing/2014/main" id="{D449324C-0DA3-1E19-2C5B-1CDAA3117491}"/>
                </a:ext>
              </a:extLst>
            </p:cNvPr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312;p14">
              <a:extLst>
                <a:ext uri="{FF2B5EF4-FFF2-40B4-BE49-F238E27FC236}">
                  <a16:creationId xmlns:a16="http://schemas.microsoft.com/office/drawing/2014/main" id="{803D9C2C-7A32-FFBE-83ED-99CB9B8C3746}"/>
                </a:ext>
              </a:extLst>
            </p:cNvPr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/>
                                        <p:tgtEl>
                                          <p:spTgt spid="4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Цели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5" y="1145042"/>
            <a:ext cx="3544458" cy="73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1. Да създадем лесно разбираем сайт за любители на книги. 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337075" y="2399004"/>
            <a:ext cx="344285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2. Да го направим достъпен за всякакви възрасти.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4" y="3352491"/>
            <a:ext cx="3544457" cy="10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latin typeface="Fira Sans Medium"/>
                <a:ea typeface="Fira Sans Medium"/>
                <a:cs typeface="Fira Sans Medium"/>
                <a:sym typeface="Fira Sans Medium"/>
              </a:rPr>
              <a:t>3. Да използваме нови технологии докато поддържаме прегледност и добра структура.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54;p13">
            <a:extLst>
              <a:ext uri="{FF2B5EF4-FFF2-40B4-BE49-F238E27FC236}">
                <a16:creationId xmlns:a16="http://schemas.microsoft.com/office/drawing/2014/main" id="{B59055D0-EE67-ED5A-2ECD-B3619CE70DF4}"/>
              </a:ext>
            </a:extLst>
          </p:cNvPr>
          <p:cNvGrpSpPr/>
          <p:nvPr/>
        </p:nvGrpSpPr>
        <p:grpSpPr>
          <a:xfrm>
            <a:off x="697393" y="1417756"/>
            <a:ext cx="4207415" cy="2966160"/>
            <a:chOff x="2523825" y="1354400"/>
            <a:chExt cx="4476450" cy="3155825"/>
          </a:xfrm>
        </p:grpSpPr>
        <p:sp>
          <p:nvSpPr>
            <p:cNvPr id="3" name="Google Shape;55;p13">
              <a:extLst>
                <a:ext uri="{FF2B5EF4-FFF2-40B4-BE49-F238E27FC236}">
                  <a16:creationId xmlns:a16="http://schemas.microsoft.com/office/drawing/2014/main" id="{74F06B13-1F91-0ECB-A009-C4CED017C20F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;p13">
              <a:extLst>
                <a:ext uri="{FF2B5EF4-FFF2-40B4-BE49-F238E27FC236}">
                  <a16:creationId xmlns:a16="http://schemas.microsoft.com/office/drawing/2014/main" id="{D51C5CDC-B937-C443-D58A-8D30AD84421D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7;p13">
              <a:extLst>
                <a:ext uri="{FF2B5EF4-FFF2-40B4-BE49-F238E27FC236}">
                  <a16:creationId xmlns:a16="http://schemas.microsoft.com/office/drawing/2014/main" id="{E6995E19-799A-7DC5-5505-82EBCDF4F07D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;p13">
              <a:extLst>
                <a:ext uri="{FF2B5EF4-FFF2-40B4-BE49-F238E27FC236}">
                  <a16:creationId xmlns:a16="http://schemas.microsoft.com/office/drawing/2014/main" id="{91B4BF96-81B3-ABB8-1875-ED83539FA822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;p13">
              <a:extLst>
                <a:ext uri="{FF2B5EF4-FFF2-40B4-BE49-F238E27FC236}">
                  <a16:creationId xmlns:a16="http://schemas.microsoft.com/office/drawing/2014/main" id="{AE6FE6E3-6C9A-DF76-C62D-31AD753FC535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;p13">
              <a:extLst>
                <a:ext uri="{FF2B5EF4-FFF2-40B4-BE49-F238E27FC236}">
                  <a16:creationId xmlns:a16="http://schemas.microsoft.com/office/drawing/2014/main" id="{FC308B32-029F-D7E0-81AB-6B4358C74789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13">
              <a:extLst>
                <a:ext uri="{FF2B5EF4-FFF2-40B4-BE49-F238E27FC236}">
                  <a16:creationId xmlns:a16="http://schemas.microsoft.com/office/drawing/2014/main" id="{E167E350-52EA-9E53-144F-352CD1A43773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;p13">
              <a:extLst>
                <a:ext uri="{FF2B5EF4-FFF2-40B4-BE49-F238E27FC236}">
                  <a16:creationId xmlns:a16="http://schemas.microsoft.com/office/drawing/2014/main" id="{2FC11391-89CC-2AA8-B958-002F374B437D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;p13">
              <a:extLst>
                <a:ext uri="{FF2B5EF4-FFF2-40B4-BE49-F238E27FC236}">
                  <a16:creationId xmlns:a16="http://schemas.microsoft.com/office/drawing/2014/main" id="{D3357176-9B80-2C6B-9402-45112940A3B9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;p13">
              <a:extLst>
                <a:ext uri="{FF2B5EF4-FFF2-40B4-BE49-F238E27FC236}">
                  <a16:creationId xmlns:a16="http://schemas.microsoft.com/office/drawing/2014/main" id="{F1FDEBBA-CDDF-D458-6073-B7FB14BEC390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3">
              <a:extLst>
                <a:ext uri="{FF2B5EF4-FFF2-40B4-BE49-F238E27FC236}">
                  <a16:creationId xmlns:a16="http://schemas.microsoft.com/office/drawing/2014/main" id="{46369531-8A52-08D1-AB1D-3538325BA7D7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13">
              <a:extLst>
                <a:ext uri="{FF2B5EF4-FFF2-40B4-BE49-F238E27FC236}">
                  <a16:creationId xmlns:a16="http://schemas.microsoft.com/office/drawing/2014/main" id="{C4F6BCBE-D9CC-0DEA-0780-5091EF177BBE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3">
              <a:extLst>
                <a:ext uri="{FF2B5EF4-FFF2-40B4-BE49-F238E27FC236}">
                  <a16:creationId xmlns:a16="http://schemas.microsoft.com/office/drawing/2014/main" id="{8E8465F0-A730-85E2-9902-9C81F72A582E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;p13">
              <a:extLst>
                <a:ext uri="{FF2B5EF4-FFF2-40B4-BE49-F238E27FC236}">
                  <a16:creationId xmlns:a16="http://schemas.microsoft.com/office/drawing/2014/main" id="{210B797D-8DB2-1781-DF4B-12AAA3D6EF97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;p13">
              <a:extLst>
                <a:ext uri="{FF2B5EF4-FFF2-40B4-BE49-F238E27FC236}">
                  <a16:creationId xmlns:a16="http://schemas.microsoft.com/office/drawing/2014/main" id="{1FA60452-9BD5-43CE-6AEF-2E000178F619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;p13">
              <a:extLst>
                <a:ext uri="{FF2B5EF4-FFF2-40B4-BE49-F238E27FC236}">
                  <a16:creationId xmlns:a16="http://schemas.microsoft.com/office/drawing/2014/main" id="{15F4C0FF-43DF-2AB8-2EC1-77D15006B587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;p13">
              <a:extLst>
                <a:ext uri="{FF2B5EF4-FFF2-40B4-BE49-F238E27FC236}">
                  <a16:creationId xmlns:a16="http://schemas.microsoft.com/office/drawing/2014/main" id="{85FFBBF0-1617-6226-D871-9FF061542696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;p13">
              <a:extLst>
                <a:ext uri="{FF2B5EF4-FFF2-40B4-BE49-F238E27FC236}">
                  <a16:creationId xmlns:a16="http://schemas.microsoft.com/office/drawing/2014/main" id="{1E402EDE-ED92-FF61-4F54-C7296F943FCF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;p13">
              <a:extLst>
                <a:ext uri="{FF2B5EF4-FFF2-40B4-BE49-F238E27FC236}">
                  <a16:creationId xmlns:a16="http://schemas.microsoft.com/office/drawing/2014/main" id="{288C1B20-F518-B8DB-1F7C-6FEF2554793F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;p13">
              <a:extLst>
                <a:ext uri="{FF2B5EF4-FFF2-40B4-BE49-F238E27FC236}">
                  <a16:creationId xmlns:a16="http://schemas.microsoft.com/office/drawing/2014/main" id="{98D7D214-84BE-7F9B-2748-A99F2ACCD3CA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;p13">
              <a:extLst>
                <a:ext uri="{FF2B5EF4-FFF2-40B4-BE49-F238E27FC236}">
                  <a16:creationId xmlns:a16="http://schemas.microsoft.com/office/drawing/2014/main" id="{D199B7E7-3D32-5A2C-A1BD-5F46428B7CF4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;p13">
              <a:extLst>
                <a:ext uri="{FF2B5EF4-FFF2-40B4-BE49-F238E27FC236}">
                  <a16:creationId xmlns:a16="http://schemas.microsoft.com/office/drawing/2014/main" id="{EEB8FA05-7447-B9A9-98EE-37665B22D64A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;p13">
              <a:extLst>
                <a:ext uri="{FF2B5EF4-FFF2-40B4-BE49-F238E27FC236}">
                  <a16:creationId xmlns:a16="http://schemas.microsoft.com/office/drawing/2014/main" id="{8628BD6A-9F7B-25E4-A0AC-04AB25292BA7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;p13">
              <a:extLst>
                <a:ext uri="{FF2B5EF4-FFF2-40B4-BE49-F238E27FC236}">
                  <a16:creationId xmlns:a16="http://schemas.microsoft.com/office/drawing/2014/main" id="{37EEE35D-DF0E-1EA9-8D9E-B75762576D60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;p13">
              <a:extLst>
                <a:ext uri="{FF2B5EF4-FFF2-40B4-BE49-F238E27FC236}">
                  <a16:creationId xmlns:a16="http://schemas.microsoft.com/office/drawing/2014/main" id="{DF4EDD2B-4C9C-9A97-58B8-1EB08B3D5F6A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;p13">
              <a:extLst>
                <a:ext uri="{FF2B5EF4-FFF2-40B4-BE49-F238E27FC236}">
                  <a16:creationId xmlns:a16="http://schemas.microsoft.com/office/drawing/2014/main" id="{8DC218E9-44E4-B1D6-DD59-567604D028AD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;p13">
              <a:extLst>
                <a:ext uri="{FF2B5EF4-FFF2-40B4-BE49-F238E27FC236}">
                  <a16:creationId xmlns:a16="http://schemas.microsoft.com/office/drawing/2014/main" id="{8EC76193-6438-C0FB-4674-0F9B46BF1E4D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;p13">
              <a:extLst>
                <a:ext uri="{FF2B5EF4-FFF2-40B4-BE49-F238E27FC236}">
                  <a16:creationId xmlns:a16="http://schemas.microsoft.com/office/drawing/2014/main" id="{4C1BB05E-4742-1BAF-1ED9-D136B7F288D1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3">
              <a:extLst>
                <a:ext uri="{FF2B5EF4-FFF2-40B4-BE49-F238E27FC236}">
                  <a16:creationId xmlns:a16="http://schemas.microsoft.com/office/drawing/2014/main" id="{9536306F-BED6-1230-8FFF-7A42A7DB81D7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;p13">
              <a:extLst>
                <a:ext uri="{FF2B5EF4-FFF2-40B4-BE49-F238E27FC236}">
                  <a16:creationId xmlns:a16="http://schemas.microsoft.com/office/drawing/2014/main" id="{423F389D-1C57-FF2D-2013-35EF20CF2719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;p13">
              <a:extLst>
                <a:ext uri="{FF2B5EF4-FFF2-40B4-BE49-F238E27FC236}">
                  <a16:creationId xmlns:a16="http://schemas.microsoft.com/office/drawing/2014/main" id="{DFBA1E19-51BF-93AF-4367-64911A094694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;p13">
              <a:extLst>
                <a:ext uri="{FF2B5EF4-FFF2-40B4-BE49-F238E27FC236}">
                  <a16:creationId xmlns:a16="http://schemas.microsoft.com/office/drawing/2014/main" id="{5E96B5AB-BD71-D5AC-6092-665DFA7550B9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;p13">
              <a:extLst>
                <a:ext uri="{FF2B5EF4-FFF2-40B4-BE49-F238E27FC236}">
                  <a16:creationId xmlns:a16="http://schemas.microsoft.com/office/drawing/2014/main" id="{F5B61069-1158-AFE9-E6F1-04C9326C2218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;p13">
              <a:extLst>
                <a:ext uri="{FF2B5EF4-FFF2-40B4-BE49-F238E27FC236}">
                  <a16:creationId xmlns:a16="http://schemas.microsoft.com/office/drawing/2014/main" id="{3D4AAF95-B05A-0849-529B-72577B18FC91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;p13">
              <a:extLst>
                <a:ext uri="{FF2B5EF4-FFF2-40B4-BE49-F238E27FC236}">
                  <a16:creationId xmlns:a16="http://schemas.microsoft.com/office/drawing/2014/main" id="{BABDBDA3-6BED-C9C3-8438-FB57B84BE188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;p13">
              <a:extLst>
                <a:ext uri="{FF2B5EF4-FFF2-40B4-BE49-F238E27FC236}">
                  <a16:creationId xmlns:a16="http://schemas.microsoft.com/office/drawing/2014/main" id="{950FF0FB-944E-B054-01D5-F09C8AA70C8A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3">
              <a:extLst>
                <a:ext uri="{FF2B5EF4-FFF2-40B4-BE49-F238E27FC236}">
                  <a16:creationId xmlns:a16="http://schemas.microsoft.com/office/drawing/2014/main" id="{A5F16A84-5B2A-65D5-0BF1-EBFBD4352E7D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;p13">
              <a:extLst>
                <a:ext uri="{FF2B5EF4-FFF2-40B4-BE49-F238E27FC236}">
                  <a16:creationId xmlns:a16="http://schemas.microsoft.com/office/drawing/2014/main" id="{508F092C-618F-C8D6-135A-51FD99B80C3E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;p13">
              <a:extLst>
                <a:ext uri="{FF2B5EF4-FFF2-40B4-BE49-F238E27FC236}">
                  <a16:creationId xmlns:a16="http://schemas.microsoft.com/office/drawing/2014/main" id="{790D37E0-2F85-FD77-7120-02AB6EBBA58A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;p13">
              <a:extLst>
                <a:ext uri="{FF2B5EF4-FFF2-40B4-BE49-F238E27FC236}">
                  <a16:creationId xmlns:a16="http://schemas.microsoft.com/office/drawing/2014/main" id="{CDFAF786-1A25-9B70-7881-8F1B5FC686A2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;p13">
              <a:extLst>
                <a:ext uri="{FF2B5EF4-FFF2-40B4-BE49-F238E27FC236}">
                  <a16:creationId xmlns:a16="http://schemas.microsoft.com/office/drawing/2014/main" id="{A6CE030C-AFAC-76CD-A179-F564C658E706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;p13">
              <a:extLst>
                <a:ext uri="{FF2B5EF4-FFF2-40B4-BE49-F238E27FC236}">
                  <a16:creationId xmlns:a16="http://schemas.microsoft.com/office/drawing/2014/main" id="{1693184C-8FC0-F8AE-A272-ACFBC8958B93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;p13">
              <a:extLst>
                <a:ext uri="{FF2B5EF4-FFF2-40B4-BE49-F238E27FC236}">
                  <a16:creationId xmlns:a16="http://schemas.microsoft.com/office/drawing/2014/main" id="{1540AF9E-B051-510B-9A65-F5CAEC7B7618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;p13">
              <a:extLst>
                <a:ext uri="{FF2B5EF4-FFF2-40B4-BE49-F238E27FC236}">
                  <a16:creationId xmlns:a16="http://schemas.microsoft.com/office/drawing/2014/main" id="{6EE780C3-A59A-3372-20E7-97789E0F3B9F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;p13">
              <a:extLst>
                <a:ext uri="{FF2B5EF4-FFF2-40B4-BE49-F238E27FC236}">
                  <a16:creationId xmlns:a16="http://schemas.microsoft.com/office/drawing/2014/main" id="{4C3B306C-3BF7-6F37-8FF5-A3193E5BB2E2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;p13">
              <a:extLst>
                <a:ext uri="{FF2B5EF4-FFF2-40B4-BE49-F238E27FC236}">
                  <a16:creationId xmlns:a16="http://schemas.microsoft.com/office/drawing/2014/main" id="{5933868A-D72B-1B04-006F-B1C5833AF4A3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;p13">
              <a:extLst>
                <a:ext uri="{FF2B5EF4-FFF2-40B4-BE49-F238E27FC236}">
                  <a16:creationId xmlns:a16="http://schemas.microsoft.com/office/drawing/2014/main" id="{D75012F3-D591-9D98-F734-5AD7D94EB37F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;p13">
              <a:extLst>
                <a:ext uri="{FF2B5EF4-FFF2-40B4-BE49-F238E27FC236}">
                  <a16:creationId xmlns:a16="http://schemas.microsoft.com/office/drawing/2014/main" id="{04F54BFC-FF61-09A5-99FC-81AF3B27AA59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;p13">
              <a:extLst>
                <a:ext uri="{FF2B5EF4-FFF2-40B4-BE49-F238E27FC236}">
                  <a16:creationId xmlns:a16="http://schemas.microsoft.com/office/drawing/2014/main" id="{FCB4E8C4-A2B9-8A39-EE1A-5B2418B0A8DA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;p13">
              <a:extLst>
                <a:ext uri="{FF2B5EF4-FFF2-40B4-BE49-F238E27FC236}">
                  <a16:creationId xmlns:a16="http://schemas.microsoft.com/office/drawing/2014/main" id="{6E6FC6C6-C25C-6EFF-F67B-439F0356264C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;p13">
              <a:extLst>
                <a:ext uri="{FF2B5EF4-FFF2-40B4-BE49-F238E27FC236}">
                  <a16:creationId xmlns:a16="http://schemas.microsoft.com/office/drawing/2014/main" id="{BEF41DB8-CB57-2F47-12AA-0F0FFEB61CC2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;p13">
              <a:extLst>
                <a:ext uri="{FF2B5EF4-FFF2-40B4-BE49-F238E27FC236}">
                  <a16:creationId xmlns:a16="http://schemas.microsoft.com/office/drawing/2014/main" id="{41F9D4BD-4C8E-6C3B-C82F-647AEE437FFC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;p13">
              <a:extLst>
                <a:ext uri="{FF2B5EF4-FFF2-40B4-BE49-F238E27FC236}">
                  <a16:creationId xmlns:a16="http://schemas.microsoft.com/office/drawing/2014/main" id="{593182E0-231B-51FA-5626-6775C20F8E7A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;p13">
              <a:extLst>
                <a:ext uri="{FF2B5EF4-FFF2-40B4-BE49-F238E27FC236}">
                  <a16:creationId xmlns:a16="http://schemas.microsoft.com/office/drawing/2014/main" id="{093ADA4E-8E2D-949C-A399-6A35BE3F5701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;p13">
              <a:extLst>
                <a:ext uri="{FF2B5EF4-FFF2-40B4-BE49-F238E27FC236}">
                  <a16:creationId xmlns:a16="http://schemas.microsoft.com/office/drawing/2014/main" id="{A1EA5804-7C59-608B-1413-7C5CD5C471FA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;p13">
              <a:extLst>
                <a:ext uri="{FF2B5EF4-FFF2-40B4-BE49-F238E27FC236}">
                  <a16:creationId xmlns:a16="http://schemas.microsoft.com/office/drawing/2014/main" id="{AAA14CB7-9770-9ABE-0933-87CED21534E6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;p13">
              <a:extLst>
                <a:ext uri="{FF2B5EF4-FFF2-40B4-BE49-F238E27FC236}">
                  <a16:creationId xmlns:a16="http://schemas.microsoft.com/office/drawing/2014/main" id="{25AE85C7-6102-D517-1338-83D62375C7E8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;p13">
              <a:extLst>
                <a:ext uri="{FF2B5EF4-FFF2-40B4-BE49-F238E27FC236}">
                  <a16:creationId xmlns:a16="http://schemas.microsoft.com/office/drawing/2014/main" id="{11952245-C194-D09F-D613-5A2CF603807D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;p13">
              <a:extLst>
                <a:ext uri="{FF2B5EF4-FFF2-40B4-BE49-F238E27FC236}">
                  <a16:creationId xmlns:a16="http://schemas.microsoft.com/office/drawing/2014/main" id="{9B955FCB-6DF1-E2F4-9E2F-62A205811DAC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;p13">
              <a:extLst>
                <a:ext uri="{FF2B5EF4-FFF2-40B4-BE49-F238E27FC236}">
                  <a16:creationId xmlns:a16="http://schemas.microsoft.com/office/drawing/2014/main" id="{0D4D48CF-DE86-F221-79A1-6DCAAA456108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;p13">
              <a:extLst>
                <a:ext uri="{FF2B5EF4-FFF2-40B4-BE49-F238E27FC236}">
                  <a16:creationId xmlns:a16="http://schemas.microsoft.com/office/drawing/2014/main" id="{F7EB5977-62F2-3DD1-B500-A5F5AE9301D3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6;p13">
              <a:extLst>
                <a:ext uri="{FF2B5EF4-FFF2-40B4-BE49-F238E27FC236}">
                  <a16:creationId xmlns:a16="http://schemas.microsoft.com/office/drawing/2014/main" id="{60318878-0966-C6A1-85D3-18A77FBCB0BD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7;p13">
              <a:extLst>
                <a:ext uri="{FF2B5EF4-FFF2-40B4-BE49-F238E27FC236}">
                  <a16:creationId xmlns:a16="http://schemas.microsoft.com/office/drawing/2014/main" id="{A6B90608-0F3D-55C3-C971-797B1023BD49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8;p13">
              <a:extLst>
                <a:ext uri="{FF2B5EF4-FFF2-40B4-BE49-F238E27FC236}">
                  <a16:creationId xmlns:a16="http://schemas.microsoft.com/office/drawing/2014/main" id="{C8EBDCD2-8B33-5A48-113C-29CC3AD22E5C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9;p13">
              <a:extLst>
                <a:ext uri="{FF2B5EF4-FFF2-40B4-BE49-F238E27FC236}">
                  <a16:creationId xmlns:a16="http://schemas.microsoft.com/office/drawing/2014/main" id="{F51652DC-B6AA-D16C-2FC8-DAE305A7D0B1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0;p13">
              <a:extLst>
                <a:ext uri="{FF2B5EF4-FFF2-40B4-BE49-F238E27FC236}">
                  <a16:creationId xmlns:a16="http://schemas.microsoft.com/office/drawing/2014/main" id="{ECD351F5-C886-5246-26F3-D4765EDAA5D3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1;p13">
              <a:extLst>
                <a:ext uri="{FF2B5EF4-FFF2-40B4-BE49-F238E27FC236}">
                  <a16:creationId xmlns:a16="http://schemas.microsoft.com/office/drawing/2014/main" id="{D734CEBD-62BB-3574-F342-8F610EAA06C9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2;p13">
              <a:extLst>
                <a:ext uri="{FF2B5EF4-FFF2-40B4-BE49-F238E27FC236}">
                  <a16:creationId xmlns:a16="http://schemas.microsoft.com/office/drawing/2014/main" id="{4C69A93B-4D3E-991B-E1B6-FD8EDFF7FE29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;p13">
              <a:extLst>
                <a:ext uri="{FF2B5EF4-FFF2-40B4-BE49-F238E27FC236}">
                  <a16:creationId xmlns:a16="http://schemas.microsoft.com/office/drawing/2014/main" id="{66E2FA42-B2BB-0AF1-D992-405874861863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;p13">
              <a:extLst>
                <a:ext uri="{FF2B5EF4-FFF2-40B4-BE49-F238E27FC236}">
                  <a16:creationId xmlns:a16="http://schemas.microsoft.com/office/drawing/2014/main" id="{60C4076C-035F-90BA-00EC-D7CFA8797491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5;p13">
              <a:extLst>
                <a:ext uri="{FF2B5EF4-FFF2-40B4-BE49-F238E27FC236}">
                  <a16:creationId xmlns:a16="http://schemas.microsoft.com/office/drawing/2014/main" id="{C98B7F71-E57B-7E8E-933D-A80908AA5496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6;p13">
              <a:extLst>
                <a:ext uri="{FF2B5EF4-FFF2-40B4-BE49-F238E27FC236}">
                  <a16:creationId xmlns:a16="http://schemas.microsoft.com/office/drawing/2014/main" id="{B57F0B91-FB9D-1FC1-2E60-3EAF3FD77149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7;p13">
              <a:extLst>
                <a:ext uri="{FF2B5EF4-FFF2-40B4-BE49-F238E27FC236}">
                  <a16:creationId xmlns:a16="http://schemas.microsoft.com/office/drawing/2014/main" id="{586CC5BC-050B-B800-0560-AA1003737658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8;p13">
              <a:extLst>
                <a:ext uri="{FF2B5EF4-FFF2-40B4-BE49-F238E27FC236}">
                  <a16:creationId xmlns:a16="http://schemas.microsoft.com/office/drawing/2014/main" id="{9508DDFC-E38A-74E5-022E-C834FD1911BD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9;p13">
              <a:extLst>
                <a:ext uri="{FF2B5EF4-FFF2-40B4-BE49-F238E27FC236}">
                  <a16:creationId xmlns:a16="http://schemas.microsoft.com/office/drawing/2014/main" id="{7B43C491-C6BB-86BD-957B-CC7E8651A053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0;p13">
              <a:extLst>
                <a:ext uri="{FF2B5EF4-FFF2-40B4-BE49-F238E27FC236}">
                  <a16:creationId xmlns:a16="http://schemas.microsoft.com/office/drawing/2014/main" id="{2B0A9E74-CC5C-F9BB-EF17-BAC1785D8970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1;p13">
              <a:extLst>
                <a:ext uri="{FF2B5EF4-FFF2-40B4-BE49-F238E27FC236}">
                  <a16:creationId xmlns:a16="http://schemas.microsoft.com/office/drawing/2014/main" id="{61591E7F-763E-B7FA-E31D-7DC77F1C6342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32;p13">
              <a:extLst>
                <a:ext uri="{FF2B5EF4-FFF2-40B4-BE49-F238E27FC236}">
                  <a16:creationId xmlns:a16="http://schemas.microsoft.com/office/drawing/2014/main" id="{126882EC-8C12-7CA7-8FB1-F40D7F3FBD6D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33;p13">
              <a:extLst>
                <a:ext uri="{FF2B5EF4-FFF2-40B4-BE49-F238E27FC236}">
                  <a16:creationId xmlns:a16="http://schemas.microsoft.com/office/drawing/2014/main" id="{5609347E-4F33-9C88-8E84-2E397BFBA5EC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4;p13">
              <a:extLst>
                <a:ext uri="{FF2B5EF4-FFF2-40B4-BE49-F238E27FC236}">
                  <a16:creationId xmlns:a16="http://schemas.microsoft.com/office/drawing/2014/main" id="{EF95A36B-65A4-2D3A-6587-72361CEDC3C3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35;p13">
              <a:extLst>
                <a:ext uri="{FF2B5EF4-FFF2-40B4-BE49-F238E27FC236}">
                  <a16:creationId xmlns:a16="http://schemas.microsoft.com/office/drawing/2014/main" id="{A62947E1-D6FD-4332-CF60-2CC4CD9C6CD1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36;p13">
              <a:extLst>
                <a:ext uri="{FF2B5EF4-FFF2-40B4-BE49-F238E27FC236}">
                  <a16:creationId xmlns:a16="http://schemas.microsoft.com/office/drawing/2014/main" id="{B743F44D-EF50-549E-3DB6-ACA3C14271A8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37;p13">
              <a:extLst>
                <a:ext uri="{FF2B5EF4-FFF2-40B4-BE49-F238E27FC236}">
                  <a16:creationId xmlns:a16="http://schemas.microsoft.com/office/drawing/2014/main" id="{3F254E5B-3A77-7F27-2FF5-C5B62BACEF3C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38;p13">
              <a:extLst>
                <a:ext uri="{FF2B5EF4-FFF2-40B4-BE49-F238E27FC236}">
                  <a16:creationId xmlns:a16="http://schemas.microsoft.com/office/drawing/2014/main" id="{54C2986C-F3E7-35BF-1893-B0A992DA83B5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39;p13">
              <a:extLst>
                <a:ext uri="{FF2B5EF4-FFF2-40B4-BE49-F238E27FC236}">
                  <a16:creationId xmlns:a16="http://schemas.microsoft.com/office/drawing/2014/main" id="{8FD2E84A-CF5B-6184-4C31-81DF7F91FB47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0;p13">
              <a:extLst>
                <a:ext uri="{FF2B5EF4-FFF2-40B4-BE49-F238E27FC236}">
                  <a16:creationId xmlns:a16="http://schemas.microsoft.com/office/drawing/2014/main" id="{15A3E556-6966-318D-D464-76F1B0A59E36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1;p13">
              <a:extLst>
                <a:ext uri="{FF2B5EF4-FFF2-40B4-BE49-F238E27FC236}">
                  <a16:creationId xmlns:a16="http://schemas.microsoft.com/office/drawing/2014/main" id="{2B85E9EC-7681-C909-229B-11687B38C3A8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2;p13">
              <a:extLst>
                <a:ext uri="{FF2B5EF4-FFF2-40B4-BE49-F238E27FC236}">
                  <a16:creationId xmlns:a16="http://schemas.microsoft.com/office/drawing/2014/main" id="{2CCCB816-DCF9-B6A7-78F1-BC40A7CF9B21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3;p13">
              <a:extLst>
                <a:ext uri="{FF2B5EF4-FFF2-40B4-BE49-F238E27FC236}">
                  <a16:creationId xmlns:a16="http://schemas.microsoft.com/office/drawing/2014/main" id="{DD8A05B7-E156-4DC7-0DEA-0920631937A1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4;p13">
              <a:extLst>
                <a:ext uri="{FF2B5EF4-FFF2-40B4-BE49-F238E27FC236}">
                  <a16:creationId xmlns:a16="http://schemas.microsoft.com/office/drawing/2014/main" id="{36219209-96DD-8E31-4CC3-F919D3E8559E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5;p13">
              <a:extLst>
                <a:ext uri="{FF2B5EF4-FFF2-40B4-BE49-F238E27FC236}">
                  <a16:creationId xmlns:a16="http://schemas.microsoft.com/office/drawing/2014/main" id="{EBCD00C9-804C-1346-CF7E-7FC4AF4C75C7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6;p13">
              <a:extLst>
                <a:ext uri="{FF2B5EF4-FFF2-40B4-BE49-F238E27FC236}">
                  <a16:creationId xmlns:a16="http://schemas.microsoft.com/office/drawing/2014/main" id="{285C880B-7123-65F6-F905-2F00D9C01A35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7;p13">
              <a:extLst>
                <a:ext uri="{FF2B5EF4-FFF2-40B4-BE49-F238E27FC236}">
                  <a16:creationId xmlns:a16="http://schemas.microsoft.com/office/drawing/2014/main" id="{1135EB87-84F0-E426-06EC-A058B607E598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8;p13">
              <a:extLst>
                <a:ext uri="{FF2B5EF4-FFF2-40B4-BE49-F238E27FC236}">
                  <a16:creationId xmlns:a16="http://schemas.microsoft.com/office/drawing/2014/main" id="{CC3E7AB6-01E2-A884-7A37-D428953313B7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9;p13">
              <a:extLst>
                <a:ext uri="{FF2B5EF4-FFF2-40B4-BE49-F238E27FC236}">
                  <a16:creationId xmlns:a16="http://schemas.microsoft.com/office/drawing/2014/main" id="{C2F6ACEA-78A1-5128-F985-CA1612B7CBF0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0;p13">
              <a:extLst>
                <a:ext uri="{FF2B5EF4-FFF2-40B4-BE49-F238E27FC236}">
                  <a16:creationId xmlns:a16="http://schemas.microsoft.com/office/drawing/2014/main" id="{33BA6A62-9379-0013-BD0D-A3EBE2163215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1;p13">
              <a:extLst>
                <a:ext uri="{FF2B5EF4-FFF2-40B4-BE49-F238E27FC236}">
                  <a16:creationId xmlns:a16="http://schemas.microsoft.com/office/drawing/2014/main" id="{78393CC4-A98E-BB19-3933-DF719AF5B63A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;p13">
              <a:extLst>
                <a:ext uri="{FF2B5EF4-FFF2-40B4-BE49-F238E27FC236}">
                  <a16:creationId xmlns:a16="http://schemas.microsoft.com/office/drawing/2014/main" id="{9C48BF45-55F8-D248-F8CD-C34290FC4648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3;p13">
              <a:extLst>
                <a:ext uri="{FF2B5EF4-FFF2-40B4-BE49-F238E27FC236}">
                  <a16:creationId xmlns:a16="http://schemas.microsoft.com/office/drawing/2014/main" id="{B1E236B0-21AB-7CB8-3C40-8B24FABA89E2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4;p13">
              <a:extLst>
                <a:ext uri="{FF2B5EF4-FFF2-40B4-BE49-F238E27FC236}">
                  <a16:creationId xmlns:a16="http://schemas.microsoft.com/office/drawing/2014/main" id="{F5BAEE09-5EAB-27B3-961A-082D632BD6C8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5;p13">
              <a:extLst>
                <a:ext uri="{FF2B5EF4-FFF2-40B4-BE49-F238E27FC236}">
                  <a16:creationId xmlns:a16="http://schemas.microsoft.com/office/drawing/2014/main" id="{6AE38E09-5672-7E7A-7283-949AD1F48F3C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6;p13">
              <a:extLst>
                <a:ext uri="{FF2B5EF4-FFF2-40B4-BE49-F238E27FC236}">
                  <a16:creationId xmlns:a16="http://schemas.microsoft.com/office/drawing/2014/main" id="{1BBF8DE3-618D-D03B-54AF-D04E5A791DD5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7;p13">
              <a:extLst>
                <a:ext uri="{FF2B5EF4-FFF2-40B4-BE49-F238E27FC236}">
                  <a16:creationId xmlns:a16="http://schemas.microsoft.com/office/drawing/2014/main" id="{6764FBFA-E663-3C4A-E778-ED0534EEAC33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8;p13">
              <a:extLst>
                <a:ext uri="{FF2B5EF4-FFF2-40B4-BE49-F238E27FC236}">
                  <a16:creationId xmlns:a16="http://schemas.microsoft.com/office/drawing/2014/main" id="{B012D303-678F-5B9B-B8B8-8535C21D3D24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9;p13">
              <a:extLst>
                <a:ext uri="{FF2B5EF4-FFF2-40B4-BE49-F238E27FC236}">
                  <a16:creationId xmlns:a16="http://schemas.microsoft.com/office/drawing/2014/main" id="{480BCFFC-5D60-91F8-6B45-9CFB4613D448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60;p13">
              <a:extLst>
                <a:ext uri="{FF2B5EF4-FFF2-40B4-BE49-F238E27FC236}">
                  <a16:creationId xmlns:a16="http://schemas.microsoft.com/office/drawing/2014/main" id="{3B595388-55F0-4575-F178-5168FFE18E5B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61;p13">
              <a:extLst>
                <a:ext uri="{FF2B5EF4-FFF2-40B4-BE49-F238E27FC236}">
                  <a16:creationId xmlns:a16="http://schemas.microsoft.com/office/drawing/2014/main" id="{AC8BA271-7A2D-AAC2-7ADD-166FA13E84D8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62;p13">
              <a:extLst>
                <a:ext uri="{FF2B5EF4-FFF2-40B4-BE49-F238E27FC236}">
                  <a16:creationId xmlns:a16="http://schemas.microsoft.com/office/drawing/2014/main" id="{B2C4F9D3-FA3B-D9CF-D629-EDAD4EFABBB3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63;p13">
              <a:extLst>
                <a:ext uri="{FF2B5EF4-FFF2-40B4-BE49-F238E27FC236}">
                  <a16:creationId xmlns:a16="http://schemas.microsoft.com/office/drawing/2014/main" id="{6907A161-B4C4-C46B-2577-4B25E1029E05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2" name="Picture 12" descr="crazy aunt | Mama Said">
            <a:extLst>
              <a:ext uri="{FF2B5EF4-FFF2-40B4-BE49-F238E27FC236}">
                <a16:creationId xmlns:a16="http://schemas.microsoft.com/office/drawing/2014/main" id="{712E7433-E8FD-4B6C-AE68-4A067668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0" y="1709566"/>
            <a:ext cx="3882119" cy="26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Photo Tour in the Bizarre World of Western Balkan Mountains, Bulgaria">
            <a:extLst>
              <a:ext uri="{FF2B5EF4-FFF2-40B4-BE49-F238E27FC236}">
                <a16:creationId xmlns:a16="http://schemas.microsoft.com/office/drawing/2014/main" id="{EC14B707-20CB-A745-0D9B-B5FC064D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966">
            <a:off x="744259" y="1727540"/>
            <a:ext cx="3848882" cy="25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razy Aunt Suzie">
            <a:extLst>
              <a:ext uri="{FF2B5EF4-FFF2-40B4-BE49-F238E27FC236}">
                <a16:creationId xmlns:a16="http://schemas.microsoft.com/office/drawing/2014/main" id="{1FE9B446-EE66-11B2-A3D5-730E3E493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13" y="1544498"/>
            <a:ext cx="2855112" cy="286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describe the average balkan dad : r/AskBalkans">
            <a:extLst>
              <a:ext uri="{FF2B5EF4-FFF2-40B4-BE49-F238E27FC236}">
                <a16:creationId xmlns:a16="http://schemas.microsoft.com/office/drawing/2014/main" id="{CAF8428B-8B0B-7D28-F388-78BE3BB8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90" y="992782"/>
            <a:ext cx="2077357" cy="373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razy woman and poor dog | Note the lipstick on the dog and … | Flickr">
            <a:extLst>
              <a:ext uri="{FF2B5EF4-FFF2-40B4-BE49-F238E27FC236}">
                <a16:creationId xmlns:a16="http://schemas.microsoft.com/office/drawing/2014/main" id="{ABDF639F-CDCC-1006-40C7-37B39374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6" y="1318849"/>
            <a:ext cx="3374848" cy="31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/>
      <p:bldP spid="421" grpId="0"/>
      <p:bldP spid="4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8464E48D-7861-19BE-EA8B-5685D4C70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CFC2C64F-E620-5EBE-16C7-23AA5348181B}"/>
              </a:ext>
            </a:extLst>
          </p:cNvPr>
          <p:cNvSpPr txBox="1"/>
          <p:nvPr/>
        </p:nvSpPr>
        <p:spPr>
          <a:xfrm>
            <a:off x="1163368" y="41067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Етапи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AF347DE-7077-CEC5-54D2-96A42D772165}"/>
              </a:ext>
            </a:extLst>
          </p:cNvPr>
          <p:cNvSpPr txBox="1"/>
          <p:nvPr/>
        </p:nvSpPr>
        <p:spPr>
          <a:xfrm>
            <a:off x="1944143" y="1149083"/>
            <a:ext cx="6523264" cy="3583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Проучване за реализирани вече подобни проекти;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Проучване на средата за създаването на сайта;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Създаване на архитектура и база данни;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Програмиране на отделните модули и компоненти;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Тестване, отстраняване на грешки;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Направа на подобрения за по-добро усвояване на информация;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Подготвяне на документация;</a:t>
            </a:r>
            <a:endParaRPr lang="en-GB" sz="1700" dirty="0">
              <a:latin typeface="Fira Sans Medium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bg-BG" sz="1700" dirty="0">
                <a:latin typeface="Fira Sans Medium"/>
              </a:rPr>
              <a:t>Представяне на проекта</a:t>
            </a:r>
            <a:r>
              <a:rPr lang="en-GB" sz="1700" dirty="0">
                <a:latin typeface="Fira Sans Medium"/>
              </a:rPr>
              <a:t>.</a:t>
            </a:r>
          </a:p>
        </p:txBody>
      </p:sp>
      <p:pic>
        <p:nvPicPr>
          <p:cNvPr id="6146" name="Picture 2" descr="Story Pin image">
            <a:extLst>
              <a:ext uri="{FF2B5EF4-FFF2-40B4-BE49-F238E27FC236}">
                <a16:creationId xmlns:a16="http://schemas.microsoft.com/office/drawing/2014/main" id="{18ACB25F-141A-0F7A-40D3-36630A5D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0" y="106081"/>
            <a:ext cx="1375999" cy="14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is may contain: a person wearing a mask holding a tablet">
            <a:extLst>
              <a:ext uri="{FF2B5EF4-FFF2-40B4-BE49-F238E27FC236}">
                <a16:creationId xmlns:a16="http://schemas.microsoft.com/office/drawing/2014/main" id="{1176A611-BEBC-97B9-A100-26CC44C0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" y="1700595"/>
            <a:ext cx="1409224" cy="16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is may contain: an animated image of a man in a purple suit with his hands out to the side">
            <a:extLst>
              <a:ext uri="{FF2B5EF4-FFF2-40B4-BE49-F238E27FC236}">
                <a16:creationId xmlns:a16="http://schemas.microsoft.com/office/drawing/2014/main" id="{94F22FDA-7795-A6E3-CA20-D403786DD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/>
          <a:stretch/>
        </p:blipFill>
        <p:spPr bwMode="auto">
          <a:xfrm>
            <a:off x="136006" y="3461655"/>
            <a:ext cx="1372065" cy="157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7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CCF0C1B4-72C4-AC46-14A1-1FFEC96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Oval 511">
            <a:extLst>
              <a:ext uri="{FF2B5EF4-FFF2-40B4-BE49-F238E27FC236}">
                <a16:creationId xmlns:a16="http://schemas.microsoft.com/office/drawing/2014/main" id="{53966028-569B-8A71-AE9B-1A9B8C2ADC8E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418;p15">
            <a:extLst>
              <a:ext uri="{FF2B5EF4-FFF2-40B4-BE49-F238E27FC236}">
                <a16:creationId xmlns:a16="http://schemas.microsoft.com/office/drawing/2014/main" id="{17373159-9204-FD6C-0487-8300C2183AE7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Структура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26" name="Picture 2" descr="How to Authenticate with Next.js and Auth0: A Guide for Every Deployment  Model">
            <a:extLst>
              <a:ext uri="{FF2B5EF4-FFF2-40B4-BE49-F238E27FC236}">
                <a16:creationId xmlns:a16="http://schemas.microsoft.com/office/drawing/2014/main" id="{152B4CEC-B509-B7D3-609F-5F44E01B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" y="1200149"/>
            <a:ext cx="4356761" cy="34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AA8C87C-A338-B9C2-FA69-2DF002C1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1" y="892675"/>
            <a:ext cx="1727006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7D0700-ECDD-D529-A5E5-6011F81B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49" y="863738"/>
            <a:ext cx="1707893" cy="40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3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3166994" y="164161"/>
            <a:ext cx="3846128" cy="4815177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237283" y="1521451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Използвани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технологии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7014202" y="1310001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Backend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7123989" y="2363198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Database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870894" y="3515193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 Dependencies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149254" y="4525660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 </a:t>
            </a:r>
            <a:r>
              <a:rPr lang="bg-BG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Дизайн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1542;p18">
            <a:extLst>
              <a:ext uri="{FF2B5EF4-FFF2-40B4-BE49-F238E27FC236}">
                <a16:creationId xmlns:a16="http://schemas.microsoft.com/office/drawing/2014/main" id="{9769EA1D-E102-BBF8-F8D5-870FD7B286AF}"/>
              </a:ext>
            </a:extLst>
          </p:cNvPr>
          <p:cNvSpPr txBox="1"/>
          <p:nvPr/>
        </p:nvSpPr>
        <p:spPr>
          <a:xfrm>
            <a:off x="6602281" y="489133"/>
            <a:ext cx="3036181" cy="42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DDB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r>
              <a:rPr lang="en" sz="23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GB" sz="2300" dirty="0">
                <a:solidFill>
                  <a:srgbClr val="FFDDB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Frontend</a:t>
            </a:r>
            <a:endParaRPr sz="2300" dirty="0">
              <a:solidFill>
                <a:srgbClr val="FFDDB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1500;p18">
            <a:extLst>
              <a:ext uri="{FF2B5EF4-FFF2-40B4-BE49-F238E27FC236}">
                <a16:creationId xmlns:a16="http://schemas.microsoft.com/office/drawing/2014/main" id="{A4672EEC-7E38-C60D-37BC-FD505222A86B}"/>
              </a:ext>
            </a:extLst>
          </p:cNvPr>
          <p:cNvSpPr/>
          <p:nvPr/>
        </p:nvSpPr>
        <p:spPr>
          <a:xfrm rot="18784957">
            <a:off x="2836557" y="115298"/>
            <a:ext cx="1701014" cy="985383"/>
          </a:xfrm>
          <a:custGeom>
            <a:avLst/>
            <a:gdLst/>
            <a:ahLst/>
            <a:cxnLst/>
            <a:rect l="l" t="t" r="r" b="b"/>
            <a:pathLst>
              <a:path w="32399" h="17672" extrusionOk="0">
                <a:moveTo>
                  <a:pt x="1" y="0"/>
                </a:moveTo>
                <a:lnTo>
                  <a:pt x="1" y="5985"/>
                </a:lnTo>
                <a:cubicBezTo>
                  <a:pt x="10990" y="5985"/>
                  <a:pt x="20966" y="10451"/>
                  <a:pt x="28186" y="17671"/>
                </a:cubicBezTo>
                <a:lnTo>
                  <a:pt x="32398" y="13459"/>
                </a:lnTo>
                <a:cubicBezTo>
                  <a:pt x="24101" y="5162"/>
                  <a:pt x="12637" y="0"/>
                  <a:pt x="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DB3"/>
              </a:solidFill>
            </a:endParaRPr>
          </a:p>
        </p:txBody>
      </p:sp>
      <p:pic>
        <p:nvPicPr>
          <p:cNvPr id="7170" name="Picture 2" descr="React icon in a hexagon Royalty Free Vector Image">
            <a:extLst>
              <a:ext uri="{FF2B5EF4-FFF2-40B4-BE49-F238E27FC236}">
                <a16:creationId xmlns:a16="http://schemas.microsoft.com/office/drawing/2014/main" id="{16A461E7-A53D-18E2-C6D8-4EBFDAE6C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9"/>
          <a:stretch/>
        </p:blipFill>
        <p:spPr bwMode="auto">
          <a:xfrm>
            <a:off x="3171352" y="759245"/>
            <a:ext cx="766240" cy="7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35;p18">
            <a:extLst>
              <a:ext uri="{FF2B5EF4-FFF2-40B4-BE49-F238E27FC236}">
                <a16:creationId xmlns:a16="http://schemas.microsoft.com/office/drawing/2014/main" id="{FA76D7D3-B19E-E20C-E361-EB3F89610EF6}"/>
              </a:ext>
            </a:extLst>
          </p:cNvPr>
          <p:cNvSpPr/>
          <p:nvPr/>
        </p:nvSpPr>
        <p:spPr>
          <a:xfrm rot="18833594">
            <a:off x="3291522" y="938419"/>
            <a:ext cx="49064" cy="1041868"/>
          </a:xfrm>
          <a:custGeom>
            <a:avLst/>
            <a:gdLst/>
            <a:ahLst/>
            <a:cxnLst/>
            <a:rect l="l" t="t" r="r" b="b"/>
            <a:pathLst>
              <a:path w="1" h="18685" fill="none" extrusionOk="0">
                <a:moveTo>
                  <a:pt x="1" y="18685"/>
                </a:moveTo>
                <a:lnTo>
                  <a:pt x="1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4" name="Picture 6" descr="next js&quot; Icon - Download for free – Iconduck">
            <a:extLst>
              <a:ext uri="{FF2B5EF4-FFF2-40B4-BE49-F238E27FC236}">
                <a16:creationId xmlns:a16="http://schemas.microsoft.com/office/drawing/2014/main" id="{98787A21-02DB-BA22-00C1-E02758AB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61" y="580480"/>
            <a:ext cx="583302" cy="5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69FB4-44FB-51A6-DB8F-9ED96813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384" y="732881"/>
            <a:ext cx="1104818" cy="675999"/>
          </a:xfrm>
          <a:prstGeom prst="rect">
            <a:avLst/>
          </a:prstGeom>
        </p:spPr>
      </p:pic>
      <p:pic>
        <p:nvPicPr>
          <p:cNvPr id="7178" name="Picture 10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28914F4A-B0A6-F8FC-C19C-0038B137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04" y="1569398"/>
            <a:ext cx="906053" cy="90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 Partnership to Bring Open Annotation to eBooks : Hypothesis">
            <a:extLst>
              <a:ext uri="{FF2B5EF4-FFF2-40B4-BE49-F238E27FC236}">
                <a16:creationId xmlns:a16="http://schemas.microsoft.com/office/drawing/2014/main" id="{587B2662-428C-76B5-112E-7E890420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26" y="2594607"/>
            <a:ext cx="534414" cy="7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BCryptNet - Overview (O11) | OutSystems">
            <a:extLst>
              <a:ext uri="{FF2B5EF4-FFF2-40B4-BE49-F238E27FC236}">
                <a16:creationId xmlns:a16="http://schemas.microsoft.com/office/drawing/2014/main" id="{59DBF0F4-5C69-5C6C-8F89-4F17BEC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40" y="3354576"/>
            <a:ext cx="536845" cy="5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Apps Figma&quot; Icon - Download for free – Iconduck">
            <a:extLst>
              <a:ext uri="{FF2B5EF4-FFF2-40B4-BE49-F238E27FC236}">
                <a16:creationId xmlns:a16="http://schemas.microsoft.com/office/drawing/2014/main" id="{9AFD748A-287C-2803-15D8-5713E758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58" y="3746502"/>
            <a:ext cx="763800" cy="7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0"/>
          <p:cNvSpPr txBox="1"/>
          <p:nvPr/>
        </p:nvSpPr>
        <p:spPr>
          <a:xfrm>
            <a:off x="887900" y="3289288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Избиране на технологии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(не на </a:t>
            </a:r>
            <a:r>
              <a:rPr lang="en-GB" sz="1500" dirty="0" err="1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.net</a:t>
            </a:r>
            <a:r>
              <a:rPr lang="bg-BG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)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5" y="3289288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„Биене“ между </a:t>
            </a:r>
            <a:r>
              <a:rPr lang="en-GB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React Reader </a:t>
            </a:r>
            <a:r>
              <a:rPr lang="bg-BG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и</a:t>
            </a:r>
            <a:r>
              <a:rPr lang="en-GB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Session Provider </a:t>
            </a:r>
            <a:r>
              <a:rPr lang="bg-BG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 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38901" y="3289288"/>
            <a:ext cx="163086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Добавянето на книги/читатели връща грешка</a:t>
            </a:r>
            <a:endParaRPr sz="1500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49446" y="3289283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Мързел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latin typeface="Fira Sans Medium"/>
                <a:ea typeface="Fira Sans Medium"/>
                <a:cs typeface="Fira Sans Medium"/>
                <a:sym typeface="Fira Sans Medium"/>
              </a:rPr>
              <a:t>Проблеми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220" name="Picture 4" descr="This may contain: a close up of a cartoon character with green eyes">
            <a:extLst>
              <a:ext uri="{FF2B5EF4-FFF2-40B4-BE49-F238E27FC236}">
                <a16:creationId xmlns:a16="http://schemas.microsoft.com/office/drawing/2014/main" id="{46E20148-632D-9BB5-BD1D-D08AAB17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0" y="1142451"/>
            <a:ext cx="1578882" cy="14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tory Pin image">
            <a:extLst>
              <a:ext uri="{FF2B5EF4-FFF2-40B4-BE49-F238E27FC236}">
                <a16:creationId xmlns:a16="http://schemas.microsoft.com/office/drawing/2014/main" id="{1D578E8D-A70E-4ABE-B3E8-25EAB87B6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1"/>
          <a:stretch/>
        </p:blipFill>
        <p:spPr bwMode="auto">
          <a:xfrm>
            <a:off x="4764893" y="1142451"/>
            <a:ext cx="1578882" cy="1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is may contain: a cartoon character holding his head in front of a police car">
            <a:extLst>
              <a:ext uri="{FF2B5EF4-FFF2-40B4-BE49-F238E27FC236}">
                <a16:creationId xmlns:a16="http://schemas.microsoft.com/office/drawing/2014/main" id="{5FB19237-490A-1315-09CF-6BE7DE84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25264"/>
          <a:stretch/>
        </p:blipFill>
        <p:spPr bwMode="auto">
          <a:xfrm>
            <a:off x="2837515" y="1147001"/>
            <a:ext cx="1578882" cy="14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Story Pin image">
            <a:extLst>
              <a:ext uri="{FF2B5EF4-FFF2-40B4-BE49-F238E27FC236}">
                <a16:creationId xmlns:a16="http://schemas.microsoft.com/office/drawing/2014/main" id="{343FA659-0507-6ED8-C933-C76E52C4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46" y="1147001"/>
            <a:ext cx="1578882" cy="14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326E551D-5977-38A1-7EF4-3AEF258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>
            <a:extLst>
              <a:ext uri="{FF2B5EF4-FFF2-40B4-BE49-F238E27FC236}">
                <a16:creationId xmlns:a16="http://schemas.microsoft.com/office/drawing/2014/main" id="{E83F85CE-64AC-888B-9247-E4F53A714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4707" y="386760"/>
            <a:ext cx="6054583" cy="188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Демонстрация</a:t>
            </a: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259EC40-7E4F-D87C-79A6-EBC4812FCA0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40EDC56C-8B2D-3392-A3D7-03F5DC1272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 descr="Story Pin image">
            <a:hlinkClick r:id="rId5"/>
            <a:extLst>
              <a:ext uri="{FF2B5EF4-FFF2-40B4-BE49-F238E27FC236}">
                <a16:creationId xmlns:a16="http://schemas.microsoft.com/office/drawing/2014/main" id="{01B8C54E-0F9D-F7FA-E06C-8A2A7D6A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48" y="1415142"/>
            <a:ext cx="23241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 Goofy Ahh Sound Effects (mp3cut.net)">
            <a:hlinkClick r:id="" action="ppaction://media"/>
            <a:extLst>
              <a:ext uri="{FF2B5EF4-FFF2-40B4-BE49-F238E27FC236}">
                <a16:creationId xmlns:a16="http://schemas.microsoft.com/office/drawing/2014/main" id="{27650012-C1DF-BAAF-63DC-9549FF754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1235" y="4349703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44CDA-A1CA-238D-FBE7-0B8DA3F3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00" y="3446094"/>
            <a:ext cx="1508595" cy="14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ll Goofy Ahh Sound Effects (mp3cut.net)">
            <a:hlinkClick r:id="" action="ppaction://media"/>
            <a:extLst>
              <a:ext uri="{FF2B5EF4-FFF2-40B4-BE49-F238E27FC236}">
                <a16:creationId xmlns:a16="http://schemas.microsoft.com/office/drawing/2014/main" id="{C1135F91-76EA-BE1F-F69C-4D94F8AB7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3635" y="4502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91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122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6122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173</Words>
  <Application>Microsoft Office PowerPoint</Application>
  <PresentationFormat>On-screen Show (16:9)</PresentationFormat>
  <Paragraphs>41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Symbol</vt:lpstr>
      <vt:lpstr>Arial</vt:lpstr>
      <vt:lpstr>Exo</vt:lpstr>
      <vt:lpstr>Raleway</vt:lpstr>
      <vt:lpstr>Fira Sans Medium</vt:lpstr>
      <vt:lpstr>Calibri</vt:lpstr>
      <vt:lpstr>Fira Sans Extra Condensed Medium</vt:lpstr>
      <vt:lpstr>Technology Infographics by Slidesgo</vt:lpstr>
      <vt:lpstr>PowerPoint Presentation</vt:lpstr>
      <vt:lpstr>Отбор „Slayers“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Демонстрация</vt:lpstr>
      <vt:lpstr>Браво бе, Филипс! (Благодарим за вниманието)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Doriana Petkova</dc:creator>
  <cp:lastModifiedBy>Дориана В. Петкова</cp:lastModifiedBy>
  <cp:revision>7</cp:revision>
  <dcterms:modified xsi:type="dcterms:W3CDTF">2025-02-22T17:32:42Z</dcterms:modified>
</cp:coreProperties>
</file>